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9"/>
  </p:notesMasterIdLst>
  <p:sldIdLst>
    <p:sldId id="316" r:id="rId5"/>
    <p:sldId id="2863" r:id="rId6"/>
    <p:sldId id="2861" r:id="rId7"/>
    <p:sldId id="28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Default Section" id="{06375891-9894-4E4F-8448-6056CCEF3D65}">
          <p14:sldIdLst>
            <p14:sldId id="316"/>
            <p14:sldId id="2863"/>
            <p14:sldId id="2861"/>
            <p14:sldId id="2862"/>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29" roundtripDataSignature="AMtx7mgb/T1pXSa5JCOiBhFAcaTFQ52yk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D02EEE-85F1-8B45-DBDB-2750BBE670A0}" name="Natalie Szudy" initials="NS" userId="S::NSzudy@tfri.ca::ab96a547-dc63-4e69-ba99-f9e235ede6b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Lincoln Stein"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5046"/>
    <a:srgbClr val="FF4637"/>
    <a:srgbClr val="A53833"/>
    <a:srgbClr val="A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1F3F5CE-53A4-40B1-A138-AB2C8973E9F9}">
  <a:tblStyle styleId="{31F3F5CE-53A4-40B1-A138-AB2C8973E9F9}"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fill>
          <a:solidFill>
            <a:schemeClr val="dk1">
              <a:alpha val="20000"/>
            </a:schemeClr>
          </a:solidFill>
        </a:fill>
      </a:tcStyle>
    </a:band1H>
    <a:band2H>
      <a:tcTxStyle/>
      <a:tcStyle>
        <a:tcBdr/>
      </a:tcStyle>
    </a:band2H>
    <a:band1V>
      <a:tcTxStyle/>
      <a:tcStyle>
        <a:tcBdr/>
        <a:fill>
          <a:solidFill>
            <a:schemeClr val="dk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12700" cap="flat" cmpd="sng">
              <a:solidFill>
                <a:schemeClr val="dk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12700" cap="flat" cmpd="sng">
              <a:solidFill>
                <a:schemeClr val="dk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65"/>
    <p:restoredTop sz="88849" autoAdjust="0"/>
  </p:normalViewPr>
  <p:slideViewPr>
    <p:cSldViewPr snapToGrid="0">
      <p:cViewPr varScale="1">
        <p:scale>
          <a:sx n="135" d="100"/>
          <a:sy n="135" d="100"/>
        </p:scale>
        <p:origin x="184" y="2776"/>
      </p:cViewPr>
      <p:guideLst>
        <p:guide orient="horz" pos="162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34" Type="http://schemas.openxmlformats.org/officeDocument/2006/relationships/tableStyles" Target="tableStyles.xml"/><Relationship Id="rId7" Type="http://schemas.openxmlformats.org/officeDocument/2006/relationships/slide" Target="slides/slide3.xml"/><Relationship Id="rId33" Type="http://schemas.openxmlformats.org/officeDocument/2006/relationships/theme" Target="theme/theme1.xml"/><Relationship Id="rId2" Type="http://schemas.openxmlformats.org/officeDocument/2006/relationships/customXml" Target="../customXml/item2.xml"/><Relationship Id="rId29" Type="http://customschemas.google.com/relationships/presentationmetadata" Target="metadata"/><Relationship Id="rId1" Type="http://schemas.openxmlformats.org/officeDocument/2006/relationships/customXml" Target="../customXml/item1.xml"/><Relationship Id="rId6" Type="http://schemas.openxmlformats.org/officeDocument/2006/relationships/slide" Target="slides/slide2.xml"/><Relationship Id="rId32" Type="http://schemas.openxmlformats.org/officeDocument/2006/relationships/viewProps" Target="viewProps.xml"/><Relationship Id="rId5" Type="http://schemas.openxmlformats.org/officeDocument/2006/relationships/slide" Target="slides/slide1.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30" Type="http://schemas.openxmlformats.org/officeDocument/2006/relationships/commentAuthors" Target="commentAuthors.xml"/><Relationship Id="rId35"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BC7614-EB08-B747-A6EB-A4C17E4115E1}" type="slidenum">
              <a:rPr lang="en-US" smtClean="0"/>
              <a:t>1</a:t>
            </a:fld>
            <a:endParaRPr lang="en-US"/>
          </a:p>
        </p:txBody>
      </p:sp>
    </p:spTree>
    <p:extLst>
      <p:ext uri="{BB962C8B-B14F-4D97-AF65-F5344CB8AC3E}">
        <p14:creationId xmlns:p14="http://schemas.microsoft.com/office/powerpoint/2010/main" val="37976616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EC0B366-5F83-9C8F-1A90-B42B7D3007F7}"/>
              </a:ext>
            </a:extLst>
          </p:cNvPr>
          <p:cNvSpPr/>
          <p:nvPr userDrawn="1"/>
        </p:nvSpPr>
        <p:spPr>
          <a:xfrm>
            <a:off x="592183" y="235828"/>
            <a:ext cx="3425635" cy="8650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9"/>
          <p:cNvSpPr>
            <a:spLocks noGrp="1"/>
          </p:cNvSpPr>
          <p:nvPr>
            <p:ph type="body" sz="quarter" idx="10"/>
          </p:nvPr>
        </p:nvSpPr>
        <p:spPr>
          <a:xfrm>
            <a:off x="592183" y="1640297"/>
            <a:ext cx="6252754" cy="1191577"/>
          </a:xfrm>
        </p:spPr>
        <p:txBody>
          <a:bodyPr>
            <a:normAutofit/>
          </a:bodyPr>
          <a:lstStyle>
            <a:lvl1pPr marL="0" indent="0" algn="l" defTabSz="342892" rtl="0" eaLnBrk="1" latinLnBrk="0" hangingPunct="1">
              <a:spcBef>
                <a:spcPct val="20000"/>
              </a:spcBef>
              <a:buFont typeface="Arial"/>
              <a:buNone/>
              <a:defRPr lang="en-US" sz="2400" b="1" i="0" kern="1200" dirty="0">
                <a:solidFill>
                  <a:srgbClr val="012D50"/>
                </a:solidFill>
                <a:latin typeface="Gibson" charset="0"/>
                <a:ea typeface="Gibson" charset="0"/>
                <a:cs typeface="Gibson" charset="0"/>
              </a:defRPr>
            </a:lvl1pPr>
          </a:lstStyle>
          <a:p>
            <a:endParaRPr lang="en-US" sz="2400" b="1" dirty="0">
              <a:solidFill>
                <a:srgbClr val="012D50"/>
              </a:solidFill>
              <a:latin typeface="Gibson" charset="0"/>
              <a:ea typeface="Gibson" charset="0"/>
              <a:cs typeface="Gibson" charset="0"/>
            </a:endParaRPr>
          </a:p>
        </p:txBody>
      </p:sp>
      <p:sp>
        <p:nvSpPr>
          <p:cNvPr id="11" name="Text Placeholder 9"/>
          <p:cNvSpPr>
            <a:spLocks noGrp="1"/>
          </p:cNvSpPr>
          <p:nvPr>
            <p:ph type="body" sz="quarter" idx="11"/>
          </p:nvPr>
        </p:nvSpPr>
        <p:spPr>
          <a:xfrm>
            <a:off x="592183" y="3048000"/>
            <a:ext cx="6252754" cy="1080655"/>
          </a:xfrm>
        </p:spPr>
        <p:txBody>
          <a:bodyPr>
            <a:noAutofit/>
          </a:bodyPr>
          <a:lstStyle>
            <a:lvl1pPr marL="0" indent="0" algn="l" defTabSz="342892" rtl="0" eaLnBrk="1" latinLnBrk="0" hangingPunct="1">
              <a:spcBef>
                <a:spcPct val="20000"/>
              </a:spcBef>
              <a:buFont typeface="Arial"/>
              <a:buNone/>
              <a:defRPr lang="en-US" sz="1800" kern="1200" spc="225" dirty="0">
                <a:solidFill>
                  <a:srgbClr val="012D50"/>
                </a:solidFill>
                <a:latin typeface="Gibson" charset="0"/>
                <a:ea typeface="Gibson" charset="0"/>
                <a:cs typeface="Gibson" charset="0"/>
              </a:defRPr>
            </a:lvl1pPr>
          </a:lstStyle>
          <a:p>
            <a:endParaRPr lang="en-US" spc="225" dirty="0">
              <a:solidFill>
                <a:srgbClr val="012D50"/>
              </a:solidFill>
              <a:latin typeface="Gibson" charset="0"/>
              <a:ea typeface="Gibson" charset="0"/>
              <a:cs typeface="Gibson" charset="0"/>
            </a:endParaRPr>
          </a:p>
        </p:txBody>
      </p:sp>
      <p:sp>
        <p:nvSpPr>
          <p:cNvPr id="12" name="Text Placeholder 9"/>
          <p:cNvSpPr>
            <a:spLocks noGrp="1"/>
          </p:cNvSpPr>
          <p:nvPr>
            <p:ph type="body" sz="quarter" idx="12" hasCustomPrompt="1"/>
          </p:nvPr>
        </p:nvSpPr>
        <p:spPr>
          <a:xfrm>
            <a:off x="592183" y="4556161"/>
            <a:ext cx="6252754" cy="296091"/>
          </a:xfrm>
        </p:spPr>
        <p:txBody>
          <a:bodyPr>
            <a:noAutofit/>
          </a:bodyPr>
          <a:lstStyle>
            <a:lvl1pPr marL="0" indent="0" algn="l" defTabSz="342892" rtl="0" eaLnBrk="1" latinLnBrk="0" hangingPunct="1">
              <a:spcBef>
                <a:spcPct val="20000"/>
              </a:spcBef>
              <a:buFont typeface="Arial"/>
              <a:buNone/>
              <a:defRPr lang="en-US" sz="1400" kern="1200" spc="225" dirty="0">
                <a:solidFill>
                  <a:srgbClr val="B12B2A"/>
                </a:solidFill>
                <a:latin typeface="Gibson" charset="0"/>
                <a:ea typeface="Gibson" charset="0"/>
                <a:cs typeface="Gibson" charset="0"/>
              </a:defRPr>
            </a:lvl1pPr>
          </a:lstStyle>
          <a:p>
            <a:r>
              <a:rPr lang="en-US" sz="1400" spc="225" dirty="0">
                <a:solidFill>
                  <a:srgbClr val="B12B2A"/>
                </a:solidFill>
                <a:latin typeface="Gibson" charset="0"/>
                <a:ea typeface="Gibson" charset="0"/>
                <a:cs typeface="Gibson" charset="0"/>
              </a:rPr>
              <a:t>MM.DD.YYYY</a:t>
            </a:r>
          </a:p>
        </p:txBody>
      </p:sp>
      <p:pic>
        <p:nvPicPr>
          <p:cNvPr id="2" name="Picture 1" descr="Logo&#10;&#10;Description automatically generated">
            <a:extLst>
              <a:ext uri="{FF2B5EF4-FFF2-40B4-BE49-F238E27FC236}">
                <a16:creationId xmlns:a16="http://schemas.microsoft.com/office/drawing/2014/main" id="{EFA80E15-E525-4536-7548-89DF01274E26}"/>
              </a:ext>
            </a:extLst>
          </p:cNvPr>
          <p:cNvPicPr>
            <a:picLocks noChangeAspect="1"/>
          </p:cNvPicPr>
          <p:nvPr userDrawn="1"/>
        </p:nvPicPr>
        <p:blipFill>
          <a:blip r:embed="rId3"/>
          <a:stretch>
            <a:fillRect/>
          </a:stretch>
        </p:blipFill>
        <p:spPr>
          <a:xfrm>
            <a:off x="467492" y="149758"/>
            <a:ext cx="865087" cy="865087"/>
          </a:xfrm>
          <a:prstGeom prst="rect">
            <a:avLst/>
          </a:prstGeom>
        </p:spPr>
      </p:pic>
      <p:sp>
        <p:nvSpPr>
          <p:cNvPr id="6" name="Rectangle 5">
            <a:extLst>
              <a:ext uri="{FF2B5EF4-FFF2-40B4-BE49-F238E27FC236}">
                <a16:creationId xmlns:a16="http://schemas.microsoft.com/office/drawing/2014/main" id="{0DEBBFA6-CFA4-CE22-6D42-6625E5B103C4}"/>
              </a:ext>
            </a:extLst>
          </p:cNvPr>
          <p:cNvSpPr/>
          <p:nvPr userDrawn="1"/>
        </p:nvSpPr>
        <p:spPr>
          <a:xfrm>
            <a:off x="-1"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8553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31"/>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DED38C1C-5713-AD47-AEC4-939F50C7BE22}"/>
              </a:ext>
            </a:extLst>
          </p:cNvPr>
          <p:cNvPicPr>
            <a:picLocks noChangeAspect="1"/>
          </p:cNvPicPr>
          <p:nvPr userDrawn="1"/>
        </p:nvPicPr>
        <p:blipFill>
          <a:blip r:embed="rId2"/>
          <a:stretch>
            <a:fillRect/>
          </a:stretch>
        </p:blipFill>
        <p:spPr>
          <a:xfrm>
            <a:off x="8103802" y="166255"/>
            <a:ext cx="865087" cy="865087"/>
          </a:xfrm>
          <a:prstGeom prst="rect">
            <a:avLst/>
          </a:prstGeom>
        </p:spPr>
      </p:pic>
      <p:sp>
        <p:nvSpPr>
          <p:cNvPr id="11" name="Rectangle 10">
            <a:extLst>
              <a:ext uri="{FF2B5EF4-FFF2-40B4-BE49-F238E27FC236}">
                <a16:creationId xmlns:a16="http://schemas.microsoft.com/office/drawing/2014/main" id="{4ED7F3F4-C852-5FC8-A024-822C1EC720FC}"/>
              </a:ext>
            </a:extLst>
          </p:cNvPr>
          <p:cNvSpPr/>
          <p:nvPr userDrawn="1"/>
        </p:nvSpPr>
        <p:spPr>
          <a:xfrm>
            <a:off x="0"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392755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31"/>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DED38C1C-5713-AD47-AEC4-939F50C7BE22}"/>
              </a:ext>
            </a:extLst>
          </p:cNvPr>
          <p:cNvPicPr>
            <a:picLocks noChangeAspect="1"/>
          </p:cNvPicPr>
          <p:nvPr userDrawn="1"/>
        </p:nvPicPr>
        <p:blipFill>
          <a:blip r:embed="rId2"/>
          <a:stretch>
            <a:fillRect/>
          </a:stretch>
        </p:blipFill>
        <p:spPr>
          <a:xfrm>
            <a:off x="505798" y="166255"/>
            <a:ext cx="865087" cy="865087"/>
          </a:xfrm>
          <a:prstGeom prst="rect">
            <a:avLst/>
          </a:prstGeom>
        </p:spPr>
      </p:pic>
      <p:sp>
        <p:nvSpPr>
          <p:cNvPr id="11" name="Rectangle 10">
            <a:extLst>
              <a:ext uri="{FF2B5EF4-FFF2-40B4-BE49-F238E27FC236}">
                <a16:creationId xmlns:a16="http://schemas.microsoft.com/office/drawing/2014/main" id="{4ED7F3F4-C852-5FC8-A024-822C1EC720FC}"/>
              </a:ext>
            </a:extLst>
          </p:cNvPr>
          <p:cNvSpPr/>
          <p:nvPr userDrawn="1"/>
        </p:nvSpPr>
        <p:spPr>
          <a:xfrm>
            <a:off x="0"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reserve="1" userDrawn="1">
  <p:cSld name="1_Title only">
    <p:spTree>
      <p:nvGrpSpPr>
        <p:cNvPr id="1" name="Shape 31"/>
        <p:cNvGrpSpPr/>
        <p:nvPr/>
      </p:nvGrpSpPr>
      <p:grpSpPr>
        <a:xfrm>
          <a:off x="0" y="0"/>
          <a:ext cx="0" cy="0"/>
          <a:chOff x="0" y="0"/>
          <a:chExt cx="0" cy="0"/>
        </a:xfrm>
      </p:grpSpPr>
      <p:pic>
        <p:nvPicPr>
          <p:cNvPr id="10" name="Picture 9" descr="Logo&#10;&#10;Description automatically generated">
            <a:extLst>
              <a:ext uri="{FF2B5EF4-FFF2-40B4-BE49-F238E27FC236}">
                <a16:creationId xmlns:a16="http://schemas.microsoft.com/office/drawing/2014/main" id="{DED38C1C-5713-AD47-AEC4-939F50C7BE22}"/>
              </a:ext>
            </a:extLst>
          </p:cNvPr>
          <p:cNvPicPr>
            <a:picLocks noChangeAspect="1"/>
          </p:cNvPicPr>
          <p:nvPr userDrawn="1"/>
        </p:nvPicPr>
        <p:blipFill>
          <a:blip r:embed="rId2"/>
          <a:stretch>
            <a:fillRect/>
          </a:stretch>
        </p:blipFill>
        <p:spPr>
          <a:xfrm>
            <a:off x="8188643" y="4191500"/>
            <a:ext cx="865087" cy="865087"/>
          </a:xfrm>
          <a:prstGeom prst="rect">
            <a:avLst/>
          </a:prstGeom>
        </p:spPr>
      </p:pic>
      <p:sp>
        <p:nvSpPr>
          <p:cNvPr id="11" name="Rectangle 10">
            <a:extLst>
              <a:ext uri="{FF2B5EF4-FFF2-40B4-BE49-F238E27FC236}">
                <a16:creationId xmlns:a16="http://schemas.microsoft.com/office/drawing/2014/main" id="{4ED7F3F4-C852-5FC8-A024-822C1EC720FC}"/>
              </a:ext>
            </a:extLst>
          </p:cNvPr>
          <p:cNvSpPr/>
          <p:nvPr userDrawn="1"/>
        </p:nvSpPr>
        <p:spPr>
          <a:xfrm>
            <a:off x="0" y="0"/>
            <a:ext cx="332509" cy="5143500"/>
          </a:xfrm>
          <a:prstGeom prst="rect">
            <a:avLst/>
          </a:prstGeom>
          <a:solidFill>
            <a:srgbClr val="DD50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657384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2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40" name="Google Shape;40;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2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2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44" name="Google Shape;44;p22"/>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5" name="Google Shape;45;p22"/>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6" name="Google Shape;46;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7"/>
        <p:cNvGrpSpPr/>
        <p:nvPr/>
      </p:nvGrpSpPr>
      <p:grpSpPr>
        <a:xfrm>
          <a:off x="0" y="0"/>
          <a:ext cx="0" cy="0"/>
          <a:chOff x="0" y="0"/>
          <a:chExt cx="0" cy="0"/>
        </a:xfrm>
      </p:grpSpPr>
      <p:sp>
        <p:nvSpPr>
          <p:cNvPr id="48" name="Google Shape;48;p23"/>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9" name="Google Shape;49;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0"/>
        <p:cNvGrpSpPr/>
        <p:nvPr/>
      </p:nvGrpSpPr>
      <p:grpSpPr>
        <a:xfrm>
          <a:off x="0" y="0"/>
          <a:ext cx="0" cy="0"/>
          <a:chOff x="0" y="0"/>
          <a:chExt cx="0" cy="0"/>
        </a:xfrm>
      </p:grpSpPr>
      <p:sp>
        <p:nvSpPr>
          <p:cNvPr id="51" name="Google Shape;51;p2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24"/>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53" name="Google Shape;53;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3" r:id="rId2"/>
    <p:sldLayoutId id="2147483654" r:id="rId3"/>
    <p:sldLayoutId id="2147483662" r:id="rId4"/>
    <p:sldLayoutId id="2147483656" r:id="rId5"/>
    <p:sldLayoutId id="2147483657" r:id="rId6"/>
    <p:sldLayoutId id="2147483658" r:id="rId7"/>
    <p:sldLayoutId id="2147483659" r:id="rId8"/>
    <p:sldLayoutId id="2147483660"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abstracts@tfri.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5">
            <a:extLst>
              <a:ext uri="{FF2B5EF4-FFF2-40B4-BE49-F238E27FC236}">
                <a16:creationId xmlns:a16="http://schemas.microsoft.com/office/drawing/2014/main" id="{4147F905-2E51-9769-3725-35E670E08463}"/>
              </a:ext>
            </a:extLst>
          </p:cNvPr>
          <p:cNvSpPr txBox="1">
            <a:spLocks/>
          </p:cNvSpPr>
          <p:nvPr/>
        </p:nvSpPr>
        <p:spPr>
          <a:xfrm>
            <a:off x="671570" y="2056375"/>
            <a:ext cx="8021045" cy="627017"/>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2400" b="1" i="0" u="none" strike="noStrike" kern="1200" cap="none"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dirty="0">
                <a:solidFill>
                  <a:schemeClr val="tx1"/>
                </a:solidFill>
                <a:latin typeface="Gibson" pitchFamily="2" charset="77"/>
                <a:cs typeface="Arial" panose="020B0604020202020204" pitchFamily="34" charset="0"/>
              </a:rPr>
              <a:t>MARATHON</a:t>
            </a:r>
            <a:r>
              <a:rPr lang="en-CA" dirty="0">
                <a:solidFill>
                  <a:schemeClr val="tx1"/>
                </a:solidFill>
                <a:latin typeface="Gibson" pitchFamily="2" charset="77"/>
              </a:rPr>
              <a:t> OF HOPE CANCER CENTRES NETWORK </a:t>
            </a:r>
          </a:p>
        </p:txBody>
      </p:sp>
      <p:sp>
        <p:nvSpPr>
          <p:cNvPr id="10" name="Text Placeholder 6">
            <a:extLst>
              <a:ext uri="{FF2B5EF4-FFF2-40B4-BE49-F238E27FC236}">
                <a16:creationId xmlns:a16="http://schemas.microsoft.com/office/drawing/2014/main" id="{7EF900F8-7620-4D72-89C5-63533140E6E5}"/>
              </a:ext>
            </a:extLst>
          </p:cNvPr>
          <p:cNvSpPr txBox="1">
            <a:spLocks/>
          </p:cNvSpPr>
          <p:nvPr/>
        </p:nvSpPr>
        <p:spPr>
          <a:xfrm>
            <a:off x="671570" y="2544402"/>
            <a:ext cx="7127751" cy="62701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1800" b="0" i="0" u="none" strike="noStrike" kern="1200" cap="none" spc="225"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dirty="0">
                <a:solidFill>
                  <a:schemeClr val="tx1"/>
                </a:solidFill>
                <a:latin typeface="Gibson" pitchFamily="2" charset="77"/>
                <a:cs typeface="Arial" panose="020B0604020202020204" pitchFamily="34" charset="0"/>
              </a:rPr>
              <a:t>SUBTITLE</a:t>
            </a:r>
          </a:p>
        </p:txBody>
      </p:sp>
      <p:sp>
        <p:nvSpPr>
          <p:cNvPr id="11" name="Text Placeholder 7">
            <a:extLst>
              <a:ext uri="{FF2B5EF4-FFF2-40B4-BE49-F238E27FC236}">
                <a16:creationId xmlns:a16="http://schemas.microsoft.com/office/drawing/2014/main" id="{D99CB45A-3ABA-4397-48A2-A58A137E3AF5}"/>
              </a:ext>
            </a:extLst>
          </p:cNvPr>
          <p:cNvSpPr>
            <a:spLocks noGrp="1"/>
          </p:cNvSpPr>
          <p:nvPr>
            <p:ph type="body" sz="quarter" idx="12"/>
          </p:nvPr>
        </p:nvSpPr>
        <p:spPr>
          <a:xfrm>
            <a:off x="592182" y="4644958"/>
            <a:ext cx="6252754" cy="296091"/>
          </a:xfrm>
        </p:spPr>
        <p:txBody>
          <a:bodyPr>
            <a:noAutofit/>
          </a:bodyPr>
          <a:lstStyle/>
          <a:p>
            <a:r>
              <a:rPr lang="en-US" sz="1200" dirty="0">
                <a:solidFill>
                  <a:srgbClr val="FF4637"/>
                </a:solidFill>
                <a:latin typeface="Avenir Next LT Pro" panose="020B0504020202020204" pitchFamily="34" charset="0"/>
                <a:cs typeface="Arial" panose="020B0604020202020204" pitchFamily="34" charset="0"/>
              </a:rPr>
              <a:t>DD/MM/YYYY</a:t>
            </a:r>
          </a:p>
        </p:txBody>
      </p:sp>
      <p:sp>
        <p:nvSpPr>
          <p:cNvPr id="12" name="Text Placeholder 6">
            <a:extLst>
              <a:ext uri="{FF2B5EF4-FFF2-40B4-BE49-F238E27FC236}">
                <a16:creationId xmlns:a16="http://schemas.microsoft.com/office/drawing/2014/main" id="{C1D8F497-2757-A90E-9547-C059000967C6}"/>
              </a:ext>
            </a:extLst>
          </p:cNvPr>
          <p:cNvSpPr txBox="1">
            <a:spLocks/>
          </p:cNvSpPr>
          <p:nvPr/>
        </p:nvSpPr>
        <p:spPr>
          <a:xfrm>
            <a:off x="671570" y="3087125"/>
            <a:ext cx="7127751" cy="100078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1800" b="0" i="0" u="none" strike="noStrike" kern="1200" cap="none" spc="225"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sz="1200" dirty="0">
                <a:solidFill>
                  <a:schemeClr val="tx1"/>
                </a:solidFill>
                <a:latin typeface="Gibson Book" pitchFamily="2" charset="77"/>
                <a:cs typeface="Arial" panose="020B0604020202020204" pitchFamily="34" charset="0"/>
              </a:rPr>
              <a:t>Author, Affiliation</a:t>
            </a:r>
          </a:p>
          <a:p>
            <a:r>
              <a:rPr lang="en-CA" sz="1200" dirty="0">
                <a:solidFill>
                  <a:schemeClr val="tx1"/>
                </a:solidFill>
                <a:latin typeface="Gibson Book" pitchFamily="2" charset="77"/>
                <a:cs typeface="Arial" panose="020B0604020202020204" pitchFamily="34" charset="0"/>
              </a:rPr>
              <a:t>Author, Affiliation</a:t>
            </a:r>
          </a:p>
          <a:p>
            <a:r>
              <a:rPr lang="en-CA" sz="1200" dirty="0">
                <a:solidFill>
                  <a:schemeClr val="tx1"/>
                </a:solidFill>
                <a:latin typeface="Gibson Book" pitchFamily="2" charset="77"/>
                <a:cs typeface="Arial" panose="020B0604020202020204" pitchFamily="34" charset="0"/>
              </a:rPr>
              <a:t>Author, Affiliation</a:t>
            </a:r>
          </a:p>
        </p:txBody>
      </p:sp>
    </p:spTree>
    <p:extLst>
      <p:ext uri="{BB962C8B-B14F-4D97-AF65-F5344CB8AC3E}">
        <p14:creationId xmlns:p14="http://schemas.microsoft.com/office/powerpoint/2010/main" val="1233966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5">
            <a:extLst>
              <a:ext uri="{FF2B5EF4-FFF2-40B4-BE49-F238E27FC236}">
                <a16:creationId xmlns:a16="http://schemas.microsoft.com/office/drawing/2014/main" id="{3A75F651-6A68-9D7E-B5CC-C88489F903A4}"/>
              </a:ext>
            </a:extLst>
          </p:cNvPr>
          <p:cNvSpPr txBox="1">
            <a:spLocks/>
          </p:cNvSpPr>
          <p:nvPr/>
        </p:nvSpPr>
        <p:spPr>
          <a:xfrm>
            <a:off x="561477" y="265282"/>
            <a:ext cx="8021045" cy="627017"/>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2400" b="1" i="0" u="none" strike="noStrike" kern="1200" cap="none"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dirty="0">
                <a:solidFill>
                  <a:schemeClr val="tx1"/>
                </a:solidFill>
                <a:latin typeface="Gibson" pitchFamily="2" charset="77"/>
                <a:cs typeface="Arial" panose="020B0604020202020204" pitchFamily="34" charset="0"/>
              </a:rPr>
              <a:t>You should use the Gibson family of fonts</a:t>
            </a:r>
            <a:endParaRPr lang="en-CA" dirty="0">
              <a:solidFill>
                <a:schemeClr val="tx1"/>
              </a:solidFill>
              <a:latin typeface="Gibson" pitchFamily="2" charset="77"/>
            </a:endParaRPr>
          </a:p>
        </p:txBody>
      </p:sp>
      <p:sp>
        <p:nvSpPr>
          <p:cNvPr id="4" name="TextBox 3">
            <a:extLst>
              <a:ext uri="{FF2B5EF4-FFF2-40B4-BE49-F238E27FC236}">
                <a16:creationId xmlns:a16="http://schemas.microsoft.com/office/drawing/2014/main" id="{4D54FE3F-1FB7-55D1-60B1-2515523E72E0}"/>
              </a:ext>
            </a:extLst>
          </p:cNvPr>
          <p:cNvSpPr txBox="1"/>
          <p:nvPr/>
        </p:nvSpPr>
        <p:spPr>
          <a:xfrm>
            <a:off x="3357982" y="21947818"/>
            <a:ext cx="37702932" cy="2031325"/>
          </a:xfrm>
          <a:prstGeom prst="rect">
            <a:avLst/>
          </a:prstGeom>
          <a:noFill/>
        </p:spPr>
        <p:txBody>
          <a:bodyPr wrap="square" rtlCol="0">
            <a:spAutoFit/>
          </a:bodyPr>
          <a:lstStyle/>
          <a:p>
            <a:r>
              <a:rPr lang="en-CA" sz="1800" dirty="0">
                <a:solidFill>
                  <a:srgbClr val="231F20"/>
                </a:solidFill>
                <a:latin typeface="Gibson" charset="0"/>
                <a:ea typeface="Gibson" charset="0"/>
                <a:cs typeface="Gibson" charset="0"/>
              </a:rPr>
              <a:t>This poster template is set to 48 x 36 inches and should be printed to this size. If you are not able to print on to paper at this size, you should create your poster using this template and tile print over several smaller pages and tape them together, resulting in a poster of </a:t>
            </a:r>
            <a:br>
              <a:rPr lang="en-CA" sz="1800" dirty="0">
                <a:solidFill>
                  <a:srgbClr val="231F20"/>
                </a:solidFill>
                <a:latin typeface="Gibson" charset="0"/>
                <a:ea typeface="Gibson" charset="0"/>
                <a:cs typeface="Gibson" charset="0"/>
              </a:rPr>
            </a:br>
            <a:r>
              <a:rPr lang="en-CA" sz="1800" dirty="0">
                <a:solidFill>
                  <a:srgbClr val="231F20"/>
                </a:solidFill>
                <a:latin typeface="Gibson" charset="0"/>
                <a:ea typeface="Gibson" charset="0"/>
                <a:cs typeface="Gibson" charset="0"/>
              </a:rPr>
              <a:t>48 x 36 inches. Contact </a:t>
            </a:r>
            <a:r>
              <a:rPr lang="en-CA" sz="1800" dirty="0">
                <a:latin typeface="Gibson" charset="0"/>
                <a:ea typeface="Gibson" charset="0"/>
                <a:cs typeface="Gibson" charset="0"/>
                <a:hlinkClick r:id="rId2"/>
              </a:rPr>
              <a:t>abstracts@tfri.ca</a:t>
            </a:r>
            <a:r>
              <a:rPr lang="en-CA" sz="1800" dirty="0">
                <a:latin typeface="Gibson" charset="0"/>
                <a:ea typeface="Gibson" charset="0"/>
                <a:cs typeface="Gibson" charset="0"/>
              </a:rPr>
              <a:t> </a:t>
            </a:r>
            <a:r>
              <a:rPr lang="en-CA" sz="1800" dirty="0">
                <a:solidFill>
                  <a:srgbClr val="231F20"/>
                </a:solidFill>
                <a:latin typeface="Gibson" charset="0"/>
                <a:ea typeface="Gibson" charset="0"/>
                <a:cs typeface="Gibson" charset="0"/>
              </a:rPr>
              <a:t>if you have any problems with this.</a:t>
            </a:r>
          </a:p>
          <a:p>
            <a:endParaRPr lang="en-CA" sz="1800" dirty="0">
              <a:latin typeface="Gibson" charset="0"/>
              <a:ea typeface="Gibson" charset="0"/>
              <a:cs typeface="Gibson" charset="0"/>
            </a:endParaRPr>
          </a:p>
          <a:p>
            <a:r>
              <a:rPr lang="en-CA" sz="1800" dirty="0">
                <a:solidFill>
                  <a:srgbClr val="231F20"/>
                </a:solidFill>
                <a:latin typeface="Gibson" charset="0"/>
                <a:ea typeface="Gibson" charset="0"/>
                <a:cs typeface="Gibson" charset="0"/>
              </a:rPr>
              <a:t>You should use the Gibson family of fonts.</a:t>
            </a:r>
          </a:p>
          <a:p>
            <a:r>
              <a:rPr lang="en-CA" sz="1800" dirty="0">
                <a:solidFill>
                  <a:srgbClr val="231F20"/>
                </a:solidFill>
                <a:latin typeface="Gibson" charset="0"/>
                <a:ea typeface="Gibson" charset="0"/>
                <a:cs typeface="Gibson" charset="0"/>
              </a:rPr>
              <a:t>Body text in black.</a:t>
            </a:r>
          </a:p>
          <a:p>
            <a:r>
              <a:rPr lang="en-CA" sz="1800" dirty="0">
                <a:solidFill>
                  <a:srgbClr val="231F20"/>
                </a:solidFill>
                <a:latin typeface="Gibson" charset="0"/>
                <a:ea typeface="Gibson" charset="0"/>
                <a:cs typeface="Gibson" charset="0"/>
              </a:rPr>
              <a:t>If you choose to use red or </a:t>
            </a:r>
            <a:r>
              <a:rPr lang="en-CA" sz="1800" dirty="0" err="1">
                <a:solidFill>
                  <a:srgbClr val="231F20"/>
                </a:solidFill>
                <a:latin typeface="Gibson" charset="0"/>
                <a:ea typeface="Gibson" charset="0"/>
                <a:cs typeface="Gibson" charset="0"/>
              </a:rPr>
              <a:t>vlack</a:t>
            </a:r>
            <a:r>
              <a:rPr lang="en-CA" sz="1800" dirty="0">
                <a:solidFill>
                  <a:srgbClr val="231F20"/>
                </a:solidFill>
                <a:latin typeface="Gibson" charset="0"/>
                <a:ea typeface="Gibson" charset="0"/>
                <a:cs typeface="Gibson" charset="0"/>
              </a:rPr>
              <a:t> for headers, please use </a:t>
            </a:r>
            <a:br>
              <a:rPr lang="en-CA" sz="1800" dirty="0">
                <a:latin typeface="Gibson" charset="0"/>
                <a:ea typeface="Gibson" charset="0"/>
                <a:cs typeface="Gibson" charset="0"/>
              </a:rPr>
            </a:br>
            <a:r>
              <a:rPr lang="en-CA" sz="1800" dirty="0">
                <a:solidFill>
                  <a:srgbClr val="EF413D"/>
                </a:solidFill>
                <a:latin typeface="Gibson" charset="0"/>
                <a:ea typeface="Gibson" charset="0"/>
                <a:cs typeface="Gibson" charset="0"/>
              </a:rPr>
              <a:t>MOHCCN Red </a:t>
            </a:r>
            <a:r>
              <a:rPr lang="en-CA" sz="1800" dirty="0">
                <a:solidFill>
                  <a:srgbClr val="231F20"/>
                </a:solidFill>
                <a:latin typeface="Gibson" charset="0"/>
                <a:ea typeface="Gibson" charset="0"/>
                <a:cs typeface="Gibson" charset="0"/>
              </a:rPr>
              <a:t>(RGB: 255r / 70g / 55b) or MOHCCN Black (RGB: 35r / 31g / 32b)</a:t>
            </a:r>
          </a:p>
        </p:txBody>
      </p:sp>
      <p:sp>
        <p:nvSpPr>
          <p:cNvPr id="5" name="Text Placeholder 6">
            <a:extLst>
              <a:ext uri="{FF2B5EF4-FFF2-40B4-BE49-F238E27FC236}">
                <a16:creationId xmlns:a16="http://schemas.microsoft.com/office/drawing/2014/main" id="{ADCA89FF-2F1C-8E4E-AFD7-30254E7EAA09}"/>
              </a:ext>
            </a:extLst>
          </p:cNvPr>
          <p:cNvSpPr txBox="1">
            <a:spLocks/>
          </p:cNvSpPr>
          <p:nvPr/>
        </p:nvSpPr>
        <p:spPr>
          <a:xfrm>
            <a:off x="561477" y="1050936"/>
            <a:ext cx="7127751" cy="140003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0" marR="0" lvl="0" indent="0" algn="l" defTabSz="342892" rtl="0" eaLnBrk="1" latinLnBrk="0" hangingPunct="1">
              <a:lnSpc>
                <a:spcPct val="115000"/>
              </a:lnSpc>
              <a:spcBef>
                <a:spcPct val="20000"/>
              </a:spcBef>
              <a:spcAft>
                <a:spcPts val="0"/>
              </a:spcAft>
              <a:buClr>
                <a:schemeClr val="dk2"/>
              </a:buClr>
              <a:buSzPts val="1800"/>
              <a:buFont typeface="Arial"/>
              <a:buNone/>
              <a:defRPr lang="en-US" sz="1800" b="0" i="0" u="none" strike="noStrike" kern="1200" cap="none" spc="225" dirty="0">
                <a:solidFill>
                  <a:srgbClr val="012D50"/>
                </a:solidFill>
                <a:latin typeface="Gibson" charset="0"/>
                <a:ea typeface="Gibson" charset="0"/>
                <a:cs typeface="Gibson" charset="0"/>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r>
              <a:rPr lang="en-CA" sz="1400" dirty="0">
                <a:solidFill>
                  <a:srgbClr val="231F20"/>
                </a:solidFill>
                <a:latin typeface="Gibson" pitchFamily="2" charset="77"/>
              </a:rPr>
              <a:t>Body text in black.</a:t>
            </a:r>
          </a:p>
          <a:p>
            <a:r>
              <a:rPr lang="en-CA" sz="1400" dirty="0">
                <a:solidFill>
                  <a:srgbClr val="231F20"/>
                </a:solidFill>
                <a:latin typeface="Gibson" pitchFamily="2" charset="77"/>
              </a:rPr>
              <a:t>If you choose to use red or black for headers, please use </a:t>
            </a:r>
            <a:br>
              <a:rPr lang="en-CA" sz="1400" dirty="0">
                <a:latin typeface="Gibson" pitchFamily="2" charset="77"/>
              </a:rPr>
            </a:br>
            <a:r>
              <a:rPr lang="en-CA" sz="1400" dirty="0">
                <a:solidFill>
                  <a:srgbClr val="EF413D"/>
                </a:solidFill>
                <a:latin typeface="Gibson" pitchFamily="2" charset="77"/>
              </a:rPr>
              <a:t>MOHCCN Red </a:t>
            </a:r>
            <a:r>
              <a:rPr lang="en-CA" sz="1400" dirty="0">
                <a:solidFill>
                  <a:srgbClr val="231F20"/>
                </a:solidFill>
                <a:latin typeface="Gibson" pitchFamily="2" charset="77"/>
              </a:rPr>
              <a:t>(RGB: 255r / 70g / 55b) or MOHCCN Black (RGB: 35r / 31g / 32b)</a:t>
            </a:r>
          </a:p>
        </p:txBody>
      </p:sp>
    </p:spTree>
    <p:extLst>
      <p:ext uri="{BB962C8B-B14F-4D97-AF65-F5344CB8AC3E}">
        <p14:creationId xmlns:p14="http://schemas.microsoft.com/office/powerpoint/2010/main" val="2245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6688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255393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21BB517E3470349A60AB55491D6EDD0" ma:contentTypeVersion="16" ma:contentTypeDescription="Create a new document." ma:contentTypeScope="" ma:versionID="5dc25c1cde9bc51a9c8345ac3825db26">
  <xsd:schema xmlns:xsd="http://www.w3.org/2001/XMLSchema" xmlns:xs="http://www.w3.org/2001/XMLSchema" xmlns:p="http://schemas.microsoft.com/office/2006/metadata/properties" xmlns:ns2="97a91bfc-3c98-4b91-8d44-a1a668b990b7" xmlns:ns3="8ea66ac8-cb8a-467e-8186-d4d6f5e3ec50" targetNamespace="http://schemas.microsoft.com/office/2006/metadata/properties" ma:root="true" ma:fieldsID="6c8d2864bde7197ca3969a33a3f2fece" ns2:_="" ns3:_="">
    <xsd:import namespace="97a91bfc-3c98-4b91-8d44-a1a668b990b7"/>
    <xsd:import namespace="8ea66ac8-cb8a-467e-8186-d4d6f5e3ec5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Andr_x00e9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a91bfc-3c98-4b91-8d44-a1a668b990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eb9eabf-b3d4-4d2f-af3b-a6efbf6888ed" ma:termSetId="09814cd3-568e-fe90-9814-8d621ff8fb84" ma:anchorId="fba54fb3-c3e1-fe81-a776-ca4b69148c4d" ma:open="true" ma:isKeyword="false">
      <xsd:complexType>
        <xsd:sequence>
          <xsd:element ref="pc:Terms" minOccurs="0" maxOccurs="1"/>
        </xsd:sequence>
      </xsd:complexType>
    </xsd:element>
    <xsd:element name="Andr_x00e9_" ma:index="22" nillable="true" ma:displayName="André" ma:format="Dropdown" ma:internalName="Andr_x00e9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a66ac8-cb8a-467e-8186-d4d6f5e3ec5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1edeade-c3c3-4848-b5ce-e8cd59b01925}" ma:internalName="TaxCatchAll" ma:showField="CatchAllData" ma:web="8ea66ac8-cb8a-467e-8186-d4d6f5e3ec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7a91bfc-3c98-4b91-8d44-a1a668b990b7">
      <Terms xmlns="http://schemas.microsoft.com/office/infopath/2007/PartnerControls"/>
    </lcf76f155ced4ddcb4097134ff3c332f>
    <TaxCatchAll xmlns="8ea66ac8-cb8a-467e-8186-d4d6f5e3ec50" xsi:nil="true"/>
    <Andr_x00e9_ xmlns="97a91bfc-3c98-4b91-8d44-a1a668b990b7" xsi:nil="true"/>
  </documentManagement>
</p:properties>
</file>

<file path=customXml/itemProps1.xml><?xml version="1.0" encoding="utf-8"?>
<ds:datastoreItem xmlns:ds="http://schemas.openxmlformats.org/officeDocument/2006/customXml" ds:itemID="{EF401677-343C-4C72-9022-8E53242A3716}">
  <ds:schemaRefs>
    <ds:schemaRef ds:uri="http://schemas.microsoft.com/sharepoint/v3/contenttype/forms"/>
  </ds:schemaRefs>
</ds:datastoreItem>
</file>

<file path=customXml/itemProps2.xml><?xml version="1.0" encoding="utf-8"?>
<ds:datastoreItem xmlns:ds="http://schemas.openxmlformats.org/officeDocument/2006/customXml" ds:itemID="{BE1DF248-BF2F-4A99-AFA8-BC5C93AF9F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a91bfc-3c98-4b91-8d44-a1a668b990b7"/>
    <ds:schemaRef ds:uri="8ea66ac8-cb8a-467e-8186-d4d6f5e3ec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8402D3-A245-4CE3-9867-03E4277EBE44}">
  <ds:schemaRefs>
    <ds:schemaRef ds:uri="http://www.w3.org/XML/1998/namespace"/>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8ea66ac8-cb8a-467e-8186-d4d6f5e3ec50"/>
    <ds:schemaRef ds:uri="97a91bfc-3c98-4b91-8d44-a1a668b990b7"/>
    <ds:schemaRef ds:uri="http://purl.org/dc/terms/"/>
  </ds:schemaRefs>
</ds:datastoreItem>
</file>

<file path=docProps/app.xml><?xml version="1.0" encoding="utf-8"?>
<Properties xmlns="http://schemas.openxmlformats.org/officeDocument/2006/extended-properties" xmlns:vt="http://schemas.openxmlformats.org/officeDocument/2006/docPropsVTypes">
  <TotalTime>7991</TotalTime>
  <Words>200</Words>
  <Application>Microsoft Macintosh PowerPoint</Application>
  <PresentationFormat>On-screen Show (16:9)</PresentationFormat>
  <Paragraphs>15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Avenir Next LT Pro</vt:lpstr>
      <vt:lpstr>Gibson</vt:lpstr>
      <vt:lpstr>Gibson Book</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MoHCCN  Data Access and Use Policy Review</dc:title>
  <dc:creator>NatalieS</dc:creator>
  <cp:lastModifiedBy>Peter Mothe</cp:lastModifiedBy>
  <cp:revision>83</cp:revision>
  <dcterms:modified xsi:type="dcterms:W3CDTF">2023-05-16T20:10:02Z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0x010100821BB517E3470349A60AB55491D6EDD0</vt:lpwstr>
  </property>
  <property fmtid="{D5CDD505-2E9C-101B-9397-08002B2CF9AE}" pid="3" name="MediaServiceImageTags">
    <vt:lpwstr/>
  </property>
</Properties>
</file>