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Lst>
  <p:sldSz cx="43891200" cy="3291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1F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20"/>
    <p:restoredTop sz="96327"/>
  </p:normalViewPr>
  <p:slideViewPr>
    <p:cSldViewPr snapToGrid="0">
      <p:cViewPr varScale="1">
        <p:scale>
          <a:sx n="26" d="100"/>
          <a:sy n="26" d="100"/>
        </p:scale>
        <p:origin x="1496"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9563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3017520" y="8763000"/>
            <a:ext cx="37856160" cy="2088642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CD36F001-2CC9-EE4A-899A-E3ED82205D96}" type="datetimeFigureOut">
              <a:rPr lang="en-US" smtClean="0"/>
              <a:t>5/16/23</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7D34B4C7-019A-8649-AA94-8056589B1174}" type="slidenum">
              <a:rPr lang="en-US" smtClean="0"/>
              <a:t>‹#›</a:t>
            </a:fld>
            <a:endParaRPr lang="en-US"/>
          </a:p>
        </p:txBody>
      </p:sp>
    </p:spTree>
    <p:extLst>
      <p:ext uri="{BB962C8B-B14F-4D97-AF65-F5344CB8AC3E}">
        <p14:creationId xmlns:p14="http://schemas.microsoft.com/office/powerpoint/2010/main" val="212102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CD36F001-2CC9-EE4A-899A-E3ED82205D96}" type="datetimeFigureOut">
              <a:rPr lang="en-US" smtClean="0"/>
              <a:t>5/16/23</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7D34B4C7-019A-8649-AA94-8056589B1174}" type="slidenum">
              <a:rPr lang="en-US" smtClean="0"/>
              <a:t>‹#›</a:t>
            </a:fld>
            <a:endParaRPr lang="en-US"/>
          </a:p>
        </p:txBody>
      </p:sp>
    </p:spTree>
    <p:extLst>
      <p:ext uri="{BB962C8B-B14F-4D97-AF65-F5344CB8AC3E}">
        <p14:creationId xmlns:p14="http://schemas.microsoft.com/office/powerpoint/2010/main" val="921326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3017520" y="8763000"/>
            <a:ext cx="37856160" cy="208864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CD36F001-2CC9-EE4A-899A-E3ED82205D96}" type="datetimeFigureOut">
              <a:rPr lang="en-US" smtClean="0"/>
              <a:t>5/16/23</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7D34B4C7-019A-8649-AA94-8056589B1174}" type="slidenum">
              <a:rPr lang="en-US" smtClean="0"/>
              <a:t>‹#›</a:t>
            </a:fld>
            <a:endParaRPr lang="en-US"/>
          </a:p>
        </p:txBody>
      </p:sp>
    </p:spTree>
    <p:extLst>
      <p:ext uri="{BB962C8B-B14F-4D97-AF65-F5344CB8AC3E}">
        <p14:creationId xmlns:p14="http://schemas.microsoft.com/office/powerpoint/2010/main" val="287272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a:prstGeom prst="rect">
            <a:avLst/>
          </a:prstGeo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a:prstGeom prst="rect">
            <a:avLst/>
          </a:prstGeo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017520" y="30510487"/>
            <a:ext cx="9875520" cy="1752600"/>
          </a:xfrm>
          <a:prstGeom prst="rect">
            <a:avLst/>
          </a:prstGeom>
        </p:spPr>
        <p:txBody>
          <a:bodyPr/>
          <a:lstStyle/>
          <a:p>
            <a:fld id="{CD36F001-2CC9-EE4A-899A-E3ED82205D96}" type="datetimeFigureOut">
              <a:rPr lang="en-US" smtClean="0"/>
              <a:t>5/16/23</a:t>
            </a:fld>
            <a:endParaRPr lang="en-US"/>
          </a:p>
        </p:txBody>
      </p:sp>
      <p:sp>
        <p:nvSpPr>
          <p:cNvPr id="5" name="Footer Placeholder 4"/>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6" name="Slide Number Placeholder 5"/>
          <p:cNvSpPr>
            <a:spLocks noGrp="1"/>
          </p:cNvSpPr>
          <p:nvPr>
            <p:ph type="sldNum" sz="quarter" idx="12"/>
          </p:nvPr>
        </p:nvSpPr>
        <p:spPr>
          <a:xfrm>
            <a:off x="30998160" y="30510487"/>
            <a:ext cx="9875520" cy="1752600"/>
          </a:xfrm>
          <a:prstGeom prst="rect">
            <a:avLst/>
          </a:prstGeom>
        </p:spPr>
        <p:txBody>
          <a:bodyPr/>
          <a:lstStyle/>
          <a:p>
            <a:fld id="{7D34B4C7-019A-8649-AA94-8056589B1174}" type="slidenum">
              <a:rPr lang="en-US" smtClean="0"/>
              <a:t>‹#›</a:t>
            </a:fld>
            <a:endParaRPr lang="en-US"/>
          </a:p>
        </p:txBody>
      </p:sp>
    </p:spTree>
    <p:extLst>
      <p:ext uri="{BB962C8B-B14F-4D97-AF65-F5344CB8AC3E}">
        <p14:creationId xmlns:p14="http://schemas.microsoft.com/office/powerpoint/2010/main" val="3580673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CD36F001-2CC9-EE4A-899A-E3ED82205D96}" type="datetimeFigureOut">
              <a:rPr lang="en-US" smtClean="0"/>
              <a:t>5/16/23</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7D34B4C7-019A-8649-AA94-8056589B1174}" type="slidenum">
              <a:rPr lang="en-US" smtClean="0"/>
              <a:t>‹#›</a:t>
            </a:fld>
            <a:endParaRPr lang="en-US"/>
          </a:p>
        </p:txBody>
      </p:sp>
    </p:spTree>
    <p:extLst>
      <p:ext uri="{BB962C8B-B14F-4D97-AF65-F5344CB8AC3E}">
        <p14:creationId xmlns:p14="http://schemas.microsoft.com/office/powerpoint/2010/main" val="1293802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a:prstGeom prst="rect">
            <a:avLst/>
          </a:prstGeo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3017520" y="30510487"/>
            <a:ext cx="9875520" cy="1752600"/>
          </a:xfrm>
          <a:prstGeom prst="rect">
            <a:avLst/>
          </a:prstGeom>
        </p:spPr>
        <p:txBody>
          <a:bodyPr/>
          <a:lstStyle/>
          <a:p>
            <a:fld id="{CD36F001-2CC9-EE4A-899A-E3ED82205D96}" type="datetimeFigureOut">
              <a:rPr lang="en-US" smtClean="0"/>
              <a:t>5/16/23</a:t>
            </a:fld>
            <a:endParaRPr lang="en-US"/>
          </a:p>
        </p:txBody>
      </p:sp>
      <p:sp>
        <p:nvSpPr>
          <p:cNvPr id="8" name="Footer Placeholder 7"/>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9" name="Slide Number Placeholder 8"/>
          <p:cNvSpPr>
            <a:spLocks noGrp="1"/>
          </p:cNvSpPr>
          <p:nvPr>
            <p:ph type="sldNum" sz="quarter" idx="12"/>
          </p:nvPr>
        </p:nvSpPr>
        <p:spPr>
          <a:xfrm>
            <a:off x="30998160" y="30510487"/>
            <a:ext cx="9875520" cy="1752600"/>
          </a:xfrm>
          <a:prstGeom prst="rect">
            <a:avLst/>
          </a:prstGeom>
        </p:spPr>
        <p:txBody>
          <a:bodyPr/>
          <a:lstStyle/>
          <a:p>
            <a:fld id="{7D34B4C7-019A-8649-AA94-8056589B1174}" type="slidenum">
              <a:rPr lang="en-US" smtClean="0"/>
              <a:t>‹#›</a:t>
            </a:fld>
            <a:endParaRPr lang="en-US"/>
          </a:p>
        </p:txBody>
      </p:sp>
    </p:spTree>
    <p:extLst>
      <p:ext uri="{BB962C8B-B14F-4D97-AF65-F5344CB8AC3E}">
        <p14:creationId xmlns:p14="http://schemas.microsoft.com/office/powerpoint/2010/main" val="1298510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17520" y="1752607"/>
            <a:ext cx="37856160" cy="6362702"/>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3017520" y="30510487"/>
            <a:ext cx="9875520" cy="1752600"/>
          </a:xfrm>
          <a:prstGeom prst="rect">
            <a:avLst/>
          </a:prstGeom>
        </p:spPr>
        <p:txBody>
          <a:bodyPr/>
          <a:lstStyle/>
          <a:p>
            <a:fld id="{CD36F001-2CC9-EE4A-899A-E3ED82205D96}" type="datetimeFigureOut">
              <a:rPr lang="en-US" smtClean="0"/>
              <a:t>5/16/23</a:t>
            </a:fld>
            <a:endParaRPr lang="en-US"/>
          </a:p>
        </p:txBody>
      </p:sp>
      <p:sp>
        <p:nvSpPr>
          <p:cNvPr id="4" name="Footer Placeholder 3"/>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5" name="Slide Number Placeholder 4"/>
          <p:cNvSpPr>
            <a:spLocks noGrp="1"/>
          </p:cNvSpPr>
          <p:nvPr>
            <p:ph type="sldNum" sz="quarter" idx="12"/>
          </p:nvPr>
        </p:nvSpPr>
        <p:spPr>
          <a:xfrm>
            <a:off x="30998160" y="30510487"/>
            <a:ext cx="9875520" cy="1752600"/>
          </a:xfrm>
          <a:prstGeom prst="rect">
            <a:avLst/>
          </a:prstGeom>
        </p:spPr>
        <p:txBody>
          <a:bodyPr/>
          <a:lstStyle/>
          <a:p>
            <a:fld id="{7D34B4C7-019A-8649-AA94-8056589B1174}" type="slidenum">
              <a:rPr lang="en-US" smtClean="0"/>
              <a:t>‹#›</a:t>
            </a:fld>
            <a:endParaRPr lang="en-US"/>
          </a:p>
        </p:txBody>
      </p:sp>
    </p:spTree>
    <p:extLst>
      <p:ext uri="{BB962C8B-B14F-4D97-AF65-F5344CB8AC3E}">
        <p14:creationId xmlns:p14="http://schemas.microsoft.com/office/powerpoint/2010/main" val="325893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017520" y="30510487"/>
            <a:ext cx="9875520" cy="1752600"/>
          </a:xfrm>
          <a:prstGeom prst="rect">
            <a:avLst/>
          </a:prstGeom>
        </p:spPr>
        <p:txBody>
          <a:bodyPr/>
          <a:lstStyle/>
          <a:p>
            <a:fld id="{CD36F001-2CC9-EE4A-899A-E3ED82205D96}" type="datetimeFigureOut">
              <a:rPr lang="en-US" smtClean="0"/>
              <a:t>5/16/23</a:t>
            </a:fld>
            <a:endParaRPr lang="en-US"/>
          </a:p>
        </p:txBody>
      </p:sp>
      <p:sp>
        <p:nvSpPr>
          <p:cNvPr id="3" name="Footer Placeholder 2"/>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4" name="Slide Number Placeholder 3"/>
          <p:cNvSpPr>
            <a:spLocks noGrp="1"/>
          </p:cNvSpPr>
          <p:nvPr>
            <p:ph type="sldNum" sz="quarter" idx="12"/>
          </p:nvPr>
        </p:nvSpPr>
        <p:spPr>
          <a:xfrm>
            <a:off x="30998160" y="30510487"/>
            <a:ext cx="9875520" cy="1752600"/>
          </a:xfrm>
          <a:prstGeom prst="rect">
            <a:avLst/>
          </a:prstGeom>
        </p:spPr>
        <p:txBody>
          <a:bodyPr/>
          <a:lstStyle/>
          <a:p>
            <a:fld id="{7D34B4C7-019A-8649-AA94-8056589B1174}" type="slidenum">
              <a:rPr lang="en-US" smtClean="0"/>
              <a:t>‹#›</a:t>
            </a:fld>
            <a:endParaRPr lang="en-US"/>
          </a:p>
        </p:txBody>
      </p:sp>
    </p:spTree>
    <p:extLst>
      <p:ext uri="{BB962C8B-B14F-4D97-AF65-F5344CB8AC3E}">
        <p14:creationId xmlns:p14="http://schemas.microsoft.com/office/powerpoint/2010/main" val="1955608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a:prstGeom prst="rect">
            <a:avLst/>
          </a:prstGeo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a:prstGeom prst="rect">
            <a:avLst/>
          </a:prstGeo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CD36F001-2CC9-EE4A-899A-E3ED82205D96}" type="datetimeFigureOut">
              <a:rPr lang="en-US" smtClean="0"/>
              <a:t>5/16/23</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7D34B4C7-019A-8649-AA94-8056589B1174}" type="slidenum">
              <a:rPr lang="en-US" smtClean="0"/>
              <a:t>‹#›</a:t>
            </a:fld>
            <a:endParaRPr lang="en-US"/>
          </a:p>
        </p:txBody>
      </p:sp>
    </p:spTree>
    <p:extLst>
      <p:ext uri="{BB962C8B-B14F-4D97-AF65-F5344CB8AC3E}">
        <p14:creationId xmlns:p14="http://schemas.microsoft.com/office/powerpoint/2010/main" val="4205081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a:prstGeom prst="rect">
            <a:avLst/>
          </a:prstGeo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a:prstGeom prst="rect">
            <a:avLst/>
          </a:prstGeo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a:prstGeom prst="rect">
            <a:avLst/>
          </a:prstGeo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a:xfrm>
            <a:off x="3017520" y="30510487"/>
            <a:ext cx="9875520" cy="1752600"/>
          </a:xfrm>
          <a:prstGeom prst="rect">
            <a:avLst/>
          </a:prstGeom>
        </p:spPr>
        <p:txBody>
          <a:bodyPr/>
          <a:lstStyle/>
          <a:p>
            <a:fld id="{CD36F001-2CC9-EE4A-899A-E3ED82205D96}" type="datetimeFigureOut">
              <a:rPr lang="en-US" smtClean="0"/>
              <a:t>5/16/23</a:t>
            </a:fld>
            <a:endParaRPr lang="en-US"/>
          </a:p>
        </p:txBody>
      </p:sp>
      <p:sp>
        <p:nvSpPr>
          <p:cNvPr id="6" name="Footer Placeholder 5"/>
          <p:cNvSpPr>
            <a:spLocks noGrp="1"/>
          </p:cNvSpPr>
          <p:nvPr>
            <p:ph type="ftr" sz="quarter" idx="11"/>
          </p:nvPr>
        </p:nvSpPr>
        <p:spPr>
          <a:xfrm>
            <a:off x="14538960" y="30510487"/>
            <a:ext cx="14813280" cy="1752600"/>
          </a:xfrm>
          <a:prstGeom prst="rect">
            <a:avLst/>
          </a:prstGeom>
        </p:spPr>
        <p:txBody>
          <a:bodyPr/>
          <a:lstStyle/>
          <a:p>
            <a:endParaRPr lang="en-US"/>
          </a:p>
        </p:txBody>
      </p:sp>
      <p:sp>
        <p:nvSpPr>
          <p:cNvPr id="7" name="Slide Number Placeholder 6"/>
          <p:cNvSpPr>
            <a:spLocks noGrp="1"/>
          </p:cNvSpPr>
          <p:nvPr>
            <p:ph type="sldNum" sz="quarter" idx="12"/>
          </p:nvPr>
        </p:nvSpPr>
        <p:spPr>
          <a:xfrm>
            <a:off x="30998160" y="30510487"/>
            <a:ext cx="9875520" cy="1752600"/>
          </a:xfrm>
          <a:prstGeom prst="rect">
            <a:avLst/>
          </a:prstGeom>
        </p:spPr>
        <p:txBody>
          <a:bodyPr/>
          <a:lstStyle/>
          <a:p>
            <a:fld id="{7D34B4C7-019A-8649-AA94-8056589B1174}" type="slidenum">
              <a:rPr lang="en-US" smtClean="0"/>
              <a:t>‹#›</a:t>
            </a:fld>
            <a:endParaRPr lang="en-US"/>
          </a:p>
        </p:txBody>
      </p:sp>
    </p:spTree>
    <p:extLst>
      <p:ext uri="{BB962C8B-B14F-4D97-AF65-F5344CB8AC3E}">
        <p14:creationId xmlns:p14="http://schemas.microsoft.com/office/powerpoint/2010/main" val="2356305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CB087DB-301B-019C-EE9E-1D6A5E15F84B}"/>
              </a:ext>
            </a:extLst>
          </p:cNvPr>
          <p:cNvSpPr/>
          <p:nvPr userDrawn="1"/>
        </p:nvSpPr>
        <p:spPr>
          <a:xfrm>
            <a:off x="0" y="0"/>
            <a:ext cx="1506071" cy="32918400"/>
          </a:xfrm>
          <a:prstGeom prst="rect">
            <a:avLst/>
          </a:prstGeom>
          <a:solidFill>
            <a:srgbClr val="EF41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0C90116D-CEBE-FFFA-D98E-4D3F4FA9C803}"/>
              </a:ext>
            </a:extLst>
          </p:cNvPr>
          <p:cNvPicPr>
            <a:picLocks noChangeAspect="1"/>
          </p:cNvPicPr>
          <p:nvPr userDrawn="1"/>
        </p:nvPicPr>
        <p:blipFill>
          <a:blip r:embed="rId13"/>
          <a:srcRect/>
          <a:stretch/>
        </p:blipFill>
        <p:spPr>
          <a:xfrm>
            <a:off x="3335274" y="1255550"/>
            <a:ext cx="5486400" cy="5486400"/>
          </a:xfrm>
          <a:prstGeom prst="rect">
            <a:avLst/>
          </a:prstGeom>
        </p:spPr>
      </p:pic>
    </p:spTree>
    <p:extLst>
      <p:ext uri="{BB962C8B-B14F-4D97-AF65-F5344CB8AC3E}">
        <p14:creationId xmlns:p14="http://schemas.microsoft.com/office/powerpoint/2010/main" val="23797474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bstracts@tfri.ca"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7089F16-9431-D273-6862-71C883AD65AC}"/>
              </a:ext>
            </a:extLst>
          </p:cNvPr>
          <p:cNvSpPr txBox="1"/>
          <p:nvPr/>
        </p:nvSpPr>
        <p:spPr>
          <a:xfrm>
            <a:off x="3357981" y="7469699"/>
            <a:ext cx="37702933" cy="5286062"/>
          </a:xfrm>
          <a:prstGeom prst="rect">
            <a:avLst/>
          </a:prstGeom>
          <a:noFill/>
        </p:spPr>
        <p:txBody>
          <a:bodyPr wrap="square" rtlCol="0" anchor="b">
            <a:spAutoFit/>
          </a:bodyPr>
          <a:lstStyle/>
          <a:p>
            <a:r>
              <a:rPr lang="en-US" sz="11250" b="1" dirty="0">
                <a:solidFill>
                  <a:srgbClr val="231F20"/>
                </a:solidFill>
                <a:latin typeface="Gibson" charset="0"/>
                <a:ea typeface="Gibson" charset="0"/>
                <a:cs typeface="Gibson" charset="0"/>
              </a:rPr>
              <a:t>INSERT TITLE HERE. THIS TITLE SPACE CAN EXTEND UP TO THREE LINES MAXIMUM. THIS SECTIOH FITS APPROXIMATELY 10-15 WORDS.</a:t>
            </a:r>
          </a:p>
        </p:txBody>
      </p:sp>
      <p:sp>
        <p:nvSpPr>
          <p:cNvPr id="5" name="TextBox 4">
            <a:extLst>
              <a:ext uri="{FF2B5EF4-FFF2-40B4-BE49-F238E27FC236}">
                <a16:creationId xmlns:a16="http://schemas.microsoft.com/office/drawing/2014/main" id="{6615781C-57FD-8011-A448-29F12BFF1E06}"/>
              </a:ext>
            </a:extLst>
          </p:cNvPr>
          <p:cNvSpPr txBox="1"/>
          <p:nvPr/>
        </p:nvSpPr>
        <p:spPr>
          <a:xfrm>
            <a:off x="3357981" y="14190207"/>
            <a:ext cx="37702933" cy="2751522"/>
          </a:xfrm>
          <a:prstGeom prst="rect">
            <a:avLst/>
          </a:prstGeom>
          <a:noFill/>
        </p:spPr>
        <p:txBody>
          <a:bodyPr wrap="square" rtlCol="0" anchor="b">
            <a:spAutoFit/>
          </a:bodyPr>
          <a:lstStyle/>
          <a:p>
            <a:r>
              <a:rPr lang="en-US" sz="8640" spc="540" dirty="0">
                <a:solidFill>
                  <a:srgbClr val="231F20"/>
                </a:solidFill>
                <a:latin typeface="Gibson" charset="0"/>
                <a:ea typeface="Gibson" charset="0"/>
                <a:cs typeface="Gibson" charset="0"/>
              </a:rPr>
              <a:t>INSERT SUBTITLE HERE/AUTHOR NAMES</a:t>
            </a:r>
            <a:r>
              <a:rPr lang="en-US" sz="8640" spc="540" baseline="30000" dirty="0">
                <a:solidFill>
                  <a:srgbClr val="231F20"/>
                </a:solidFill>
                <a:latin typeface="Gibson" charset="0"/>
                <a:ea typeface="Gibson" charset="0"/>
                <a:cs typeface="Gibson" charset="0"/>
              </a:rPr>
              <a:t>1</a:t>
            </a:r>
            <a:r>
              <a:rPr lang="en-US" sz="8640" spc="540" dirty="0">
                <a:solidFill>
                  <a:srgbClr val="231F20"/>
                </a:solidFill>
                <a:latin typeface="Gibson" charset="0"/>
                <a:ea typeface="Gibson" charset="0"/>
                <a:cs typeface="Gibson" charset="0"/>
              </a:rPr>
              <a:t>. CAPACITY: UP TO A MAXIMUM OF TWO LINES TOTAL</a:t>
            </a:r>
          </a:p>
        </p:txBody>
      </p:sp>
      <p:sp>
        <p:nvSpPr>
          <p:cNvPr id="6" name="TextBox 5">
            <a:extLst>
              <a:ext uri="{FF2B5EF4-FFF2-40B4-BE49-F238E27FC236}">
                <a16:creationId xmlns:a16="http://schemas.microsoft.com/office/drawing/2014/main" id="{54AF45FC-60C5-64A0-7CD4-2E414584F9DE}"/>
              </a:ext>
            </a:extLst>
          </p:cNvPr>
          <p:cNvSpPr txBox="1"/>
          <p:nvPr/>
        </p:nvSpPr>
        <p:spPr>
          <a:xfrm>
            <a:off x="3357981" y="17917635"/>
            <a:ext cx="38094819" cy="3083921"/>
          </a:xfrm>
          <a:prstGeom prst="rect">
            <a:avLst/>
          </a:prstGeom>
          <a:noFill/>
        </p:spPr>
        <p:txBody>
          <a:bodyPr wrap="square" rtlCol="0" anchor="t">
            <a:spAutoFit/>
          </a:bodyPr>
          <a:lstStyle/>
          <a:p>
            <a:r>
              <a:rPr lang="en-US" sz="4860" i="1" spc="270" baseline="30000" dirty="0">
                <a:solidFill>
                  <a:srgbClr val="231F20"/>
                </a:solidFill>
                <a:latin typeface="Gibson" charset="0"/>
                <a:ea typeface="Gibson" charset="0"/>
                <a:cs typeface="Gibson" charset="0"/>
              </a:rPr>
              <a:t>1</a:t>
            </a:r>
            <a:r>
              <a:rPr lang="en-US" sz="4860" i="1" spc="270" dirty="0">
                <a:solidFill>
                  <a:srgbClr val="231F20"/>
                </a:solidFill>
                <a:latin typeface="Gibson" charset="0"/>
                <a:ea typeface="Gibson" charset="0"/>
                <a:cs typeface="Gibson" charset="0"/>
              </a:rPr>
              <a:t>Affiliations go here.</a:t>
            </a:r>
            <a:endParaRPr lang="en-US" sz="5940" i="1" spc="270" dirty="0">
              <a:solidFill>
                <a:srgbClr val="231F20"/>
              </a:solidFill>
              <a:latin typeface="Gibson" charset="0"/>
              <a:ea typeface="Gibson" charset="0"/>
              <a:cs typeface="Gibson" charset="0"/>
            </a:endParaRPr>
          </a:p>
          <a:p>
            <a:r>
              <a:rPr lang="en-US" sz="4860" i="1" spc="270" baseline="30000" dirty="0">
                <a:solidFill>
                  <a:srgbClr val="231F20"/>
                </a:solidFill>
                <a:latin typeface="Gibson" charset="0"/>
                <a:ea typeface="Gibson" charset="0"/>
                <a:cs typeface="Gibson" charset="0"/>
              </a:rPr>
              <a:t>2</a:t>
            </a:r>
            <a:r>
              <a:rPr lang="en-US" sz="4860" i="1" spc="270" dirty="0">
                <a:solidFill>
                  <a:srgbClr val="231F20"/>
                </a:solidFill>
                <a:latin typeface="Gibson" charset="0"/>
                <a:ea typeface="Gibson" charset="0"/>
                <a:cs typeface="Gibson" charset="0"/>
              </a:rPr>
              <a:t>Affiliations go here.</a:t>
            </a:r>
            <a:endParaRPr lang="en-US" sz="5940" i="1" spc="270" dirty="0">
              <a:solidFill>
                <a:srgbClr val="231F20"/>
              </a:solidFill>
              <a:latin typeface="Gibson" charset="0"/>
              <a:ea typeface="Gibson" charset="0"/>
              <a:cs typeface="Gibson" charset="0"/>
            </a:endParaRPr>
          </a:p>
          <a:p>
            <a:r>
              <a:rPr lang="en-US" sz="4860" i="1" spc="270" baseline="30000" dirty="0">
                <a:solidFill>
                  <a:srgbClr val="231F20"/>
                </a:solidFill>
                <a:latin typeface="Gibson" charset="0"/>
                <a:ea typeface="Gibson" charset="0"/>
                <a:cs typeface="Gibson" charset="0"/>
              </a:rPr>
              <a:t>3</a:t>
            </a:r>
            <a:r>
              <a:rPr lang="en-US" sz="4860" i="1" spc="270" dirty="0">
                <a:solidFill>
                  <a:srgbClr val="231F20"/>
                </a:solidFill>
                <a:latin typeface="Gibson" charset="0"/>
                <a:ea typeface="Gibson" charset="0"/>
                <a:cs typeface="Gibson" charset="0"/>
              </a:rPr>
              <a:t>Maximum three lines</a:t>
            </a:r>
            <a:r>
              <a:rPr lang="en-US" sz="4860" i="1" spc="270" dirty="0">
                <a:solidFill>
                  <a:srgbClr val="012D50"/>
                </a:solidFill>
                <a:latin typeface="Gibson" charset="0"/>
                <a:ea typeface="Gibson" charset="0"/>
                <a:cs typeface="Gibson" charset="0"/>
              </a:rPr>
              <a:t>.</a:t>
            </a:r>
            <a:endParaRPr lang="en-US" sz="5940" i="1" spc="270" dirty="0">
              <a:solidFill>
                <a:srgbClr val="012D50"/>
              </a:solidFill>
              <a:latin typeface="Gibson" charset="0"/>
              <a:ea typeface="Gibson" charset="0"/>
              <a:cs typeface="Gibson" charset="0"/>
            </a:endParaRPr>
          </a:p>
          <a:p>
            <a:endParaRPr lang="en-US" sz="4860" i="1" spc="270" dirty="0">
              <a:solidFill>
                <a:srgbClr val="012D50"/>
              </a:solidFill>
              <a:latin typeface="Gibson" charset="0"/>
              <a:ea typeface="Gibson" charset="0"/>
              <a:cs typeface="Gibson" charset="0"/>
            </a:endParaRPr>
          </a:p>
        </p:txBody>
      </p:sp>
      <p:sp>
        <p:nvSpPr>
          <p:cNvPr id="7" name="TextBox 6">
            <a:extLst>
              <a:ext uri="{FF2B5EF4-FFF2-40B4-BE49-F238E27FC236}">
                <a16:creationId xmlns:a16="http://schemas.microsoft.com/office/drawing/2014/main" id="{AA65263E-EC67-1542-3644-AF2B897995E8}"/>
              </a:ext>
            </a:extLst>
          </p:cNvPr>
          <p:cNvSpPr txBox="1"/>
          <p:nvPr/>
        </p:nvSpPr>
        <p:spPr>
          <a:xfrm>
            <a:off x="3357982" y="21947818"/>
            <a:ext cx="37702932" cy="6038576"/>
          </a:xfrm>
          <a:prstGeom prst="rect">
            <a:avLst/>
          </a:prstGeom>
          <a:noFill/>
        </p:spPr>
        <p:txBody>
          <a:bodyPr wrap="square" rtlCol="0">
            <a:spAutoFit/>
          </a:bodyPr>
          <a:lstStyle/>
          <a:p>
            <a:r>
              <a:rPr lang="en-CA" sz="4860" dirty="0">
                <a:solidFill>
                  <a:srgbClr val="231F20"/>
                </a:solidFill>
                <a:latin typeface="Gibson" charset="0"/>
                <a:ea typeface="Gibson" charset="0"/>
                <a:cs typeface="Gibson" charset="0"/>
              </a:rPr>
              <a:t>This poster template is set to 48 x 36 inches and should be printed to this size. If you are not able to print on to paper at this size, you should create your poster using this template and tile print over several smaller pages and tape them together, resulting in a poster of </a:t>
            </a:r>
            <a:br>
              <a:rPr lang="en-CA" sz="4860" dirty="0">
                <a:solidFill>
                  <a:srgbClr val="231F20"/>
                </a:solidFill>
                <a:latin typeface="Gibson" charset="0"/>
                <a:ea typeface="Gibson" charset="0"/>
                <a:cs typeface="Gibson" charset="0"/>
              </a:rPr>
            </a:br>
            <a:r>
              <a:rPr lang="en-CA" sz="4860" dirty="0">
                <a:solidFill>
                  <a:srgbClr val="231F20"/>
                </a:solidFill>
                <a:latin typeface="Gibson" charset="0"/>
                <a:ea typeface="Gibson" charset="0"/>
                <a:cs typeface="Gibson" charset="0"/>
              </a:rPr>
              <a:t>48 x 36 inches. Contact </a:t>
            </a:r>
            <a:r>
              <a:rPr lang="en-CA" sz="4860" dirty="0">
                <a:latin typeface="Gibson" charset="0"/>
                <a:ea typeface="Gibson" charset="0"/>
                <a:cs typeface="Gibson" charset="0"/>
                <a:hlinkClick r:id="rId2"/>
              </a:rPr>
              <a:t>abstracts@tfri.ca</a:t>
            </a:r>
            <a:r>
              <a:rPr lang="en-CA" sz="4860" dirty="0">
                <a:latin typeface="Gibson" charset="0"/>
                <a:ea typeface="Gibson" charset="0"/>
                <a:cs typeface="Gibson" charset="0"/>
              </a:rPr>
              <a:t> </a:t>
            </a:r>
            <a:r>
              <a:rPr lang="en-CA" sz="4860" dirty="0">
                <a:solidFill>
                  <a:srgbClr val="231F20"/>
                </a:solidFill>
                <a:latin typeface="Gibson" charset="0"/>
                <a:ea typeface="Gibson" charset="0"/>
                <a:cs typeface="Gibson" charset="0"/>
              </a:rPr>
              <a:t>if you have any problems with this.</a:t>
            </a:r>
          </a:p>
          <a:p>
            <a:endParaRPr lang="en-CA" sz="4860" dirty="0">
              <a:latin typeface="Gibson" charset="0"/>
              <a:ea typeface="Gibson" charset="0"/>
              <a:cs typeface="Gibson" charset="0"/>
            </a:endParaRPr>
          </a:p>
          <a:p>
            <a:r>
              <a:rPr lang="en-CA" sz="4800" dirty="0">
                <a:solidFill>
                  <a:srgbClr val="231F20"/>
                </a:solidFill>
                <a:latin typeface="Gibson" charset="0"/>
                <a:ea typeface="Gibson" charset="0"/>
                <a:cs typeface="Gibson" charset="0"/>
              </a:rPr>
              <a:t>You should use the Gibson family of fonts.</a:t>
            </a:r>
          </a:p>
          <a:p>
            <a:r>
              <a:rPr lang="en-CA" sz="4800" dirty="0">
                <a:solidFill>
                  <a:srgbClr val="231F20"/>
                </a:solidFill>
                <a:latin typeface="Gibson" charset="0"/>
                <a:ea typeface="Gibson" charset="0"/>
                <a:cs typeface="Gibson" charset="0"/>
              </a:rPr>
              <a:t>Body text in black.</a:t>
            </a:r>
          </a:p>
          <a:p>
            <a:r>
              <a:rPr lang="en-CA" sz="4800" dirty="0">
                <a:solidFill>
                  <a:srgbClr val="231F20"/>
                </a:solidFill>
                <a:latin typeface="Gibson" charset="0"/>
                <a:ea typeface="Gibson" charset="0"/>
                <a:cs typeface="Gibson" charset="0"/>
              </a:rPr>
              <a:t>If you choose to use red or blue for headers, please use </a:t>
            </a:r>
            <a:br>
              <a:rPr lang="en-CA" sz="4800" dirty="0">
                <a:latin typeface="Gibson" charset="0"/>
                <a:ea typeface="Gibson" charset="0"/>
                <a:cs typeface="Gibson" charset="0"/>
              </a:rPr>
            </a:br>
            <a:r>
              <a:rPr lang="en-CA" sz="4800" dirty="0">
                <a:solidFill>
                  <a:srgbClr val="EF413D"/>
                </a:solidFill>
                <a:latin typeface="Gibson" charset="0"/>
                <a:ea typeface="Gibson" charset="0"/>
                <a:cs typeface="Gibson" charset="0"/>
              </a:rPr>
              <a:t>MOHCCN Red </a:t>
            </a:r>
            <a:r>
              <a:rPr lang="en-CA" sz="4800" dirty="0">
                <a:solidFill>
                  <a:srgbClr val="231F20"/>
                </a:solidFill>
                <a:latin typeface="Gibson" charset="0"/>
                <a:ea typeface="Gibson" charset="0"/>
                <a:cs typeface="Gibson" charset="0"/>
              </a:rPr>
              <a:t>(RGB: 255r / 70g / 55b) or MOHCCN Black (RGB: 35r / 31g / 32b)</a:t>
            </a:r>
          </a:p>
        </p:txBody>
      </p:sp>
    </p:spTree>
    <p:extLst>
      <p:ext uri="{BB962C8B-B14F-4D97-AF65-F5344CB8AC3E}">
        <p14:creationId xmlns:p14="http://schemas.microsoft.com/office/powerpoint/2010/main" val="36838656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TotalTime>
  <Words>179</Words>
  <Application>Microsoft Macintosh PowerPoint</Application>
  <PresentationFormat>Custom</PresentationFormat>
  <Paragraphs>10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Gibson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Mothe</dc:creator>
  <cp:lastModifiedBy>Peter Mothe</cp:lastModifiedBy>
  <cp:revision>3</cp:revision>
  <dcterms:created xsi:type="dcterms:W3CDTF">2022-08-15T15:48:04Z</dcterms:created>
  <dcterms:modified xsi:type="dcterms:W3CDTF">2023-05-16T18:45:53Z</dcterms:modified>
</cp:coreProperties>
</file>